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Revolutionizing Stadium Ticket Booking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stadium ticket booking experience is ripe for innovation. Traditional systems are often plagued by long queues, scalping, and confusing interfaces. This creates a frustrating experience for fans and missed revenue opportunities for stadiums.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244828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PSREC 22CS068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Pain Points: What's Wrong with the Current System?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Long Queues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Fans often face long waits in line to purchase tickets, detracting from their game day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Scalping &amp; Fraud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Ticket scalping and fraud are rampant, leading to inflated prices and a lack of trust for fans.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67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Introducing [Your Company Name]: The Future of Stadium Ticketing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183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40608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018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Pricing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0877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Dynamically adjust prices based on factors like demand, opponent, and player performance, maximizing revenue for stadiums.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7165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57590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716548"/>
            <a:ext cx="3982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Blockchain Transactions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620696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Leverage blockchain technology to eliminate fraud and scalping, ensuring genuine tickets for fans.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384" y="792361"/>
            <a:ext cx="5349835" cy="568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Features: A Deep Dive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384" y="1634014"/>
            <a:ext cx="454938" cy="454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3384" y="2270879"/>
            <a:ext cx="22750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Pricing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23384" y="2664381"/>
            <a:ext cx="2441377" cy="1456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AI-powered pricing algorithms adjust ticket prices in real-time based on factors like demand and opponent, maximizing revenue for stadiums.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52" y="1634014"/>
            <a:ext cx="454938" cy="454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37652" y="2270879"/>
            <a:ext cx="22750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Blockchain Security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8837652" y="2664381"/>
            <a:ext cx="2441377" cy="1456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Blockchain-secured tickets eliminate the possibility of fraud and scalping, ensuring authentic and secure transactions.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1920" y="1634014"/>
            <a:ext cx="454938" cy="454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51920" y="2270879"/>
            <a:ext cx="22750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Seat Maps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1551920" y="2664381"/>
            <a:ext cx="2441377" cy="1456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Fans can explore a 3D interactive seat map, viewing stadium perspectives from each seat to make informed decisions.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384" y="4666417"/>
            <a:ext cx="454938" cy="454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23384" y="5303282"/>
            <a:ext cx="2441377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Recommendations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123384" y="5981105"/>
            <a:ext cx="2441377" cy="1456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Fans receive customized recommendations based on their preferences, ensuring they don't miss out on their favorite teams and events.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 for Stadiums &amp; Teams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Increased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Dynamic pricing strategies optimize ticket sales, maximizing revenue and profitability for stadiums.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Fan Loyalty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Personalized experiences and exclusive offers foster a stronger sense of community and loyalty among fans.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3397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Operational Costs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Automation and streamlined processes minimize manual labor, reducing operational costs and freeing up resources for other areas.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2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 for Fans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319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175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 Experience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24361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user-friendly platform simplifies ticket purchase and management, offering a streamlined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196233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Tickets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686651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Fans are confident knowing their tickets are protected from fraud and scalping, thanks to blockchain security.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Offers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Fans receive tailored recommendations and exclusive offers based on their interests and preferences.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8230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82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Game Day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72726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seat maps and digital ticketing provide a seamless and immersive game-day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453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Case Study: Early Success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Increased Ticket Sales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have seen a significant increase in ticket sales since implementing our platform.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4058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Customer Satisfaction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Fans are delighted with the ease of use, security, and personalization offered by our platform.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Fraud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blockchain technology has effectively eliminated fraud, creating a secure and trustworthy environment for fans.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100674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Future of Stadium Ticketing is Here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Partner with [Your Company Name] to revolutionize your stadium ticketing experience. We offer a solution that benefits everyone: enhanced fan experiences, increased revenue for stadiums, and a future-proof ticketing infrastructure. Contact us today to learn more.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2025-03-06T03:47:33Z</dcterms:created>
  <dcterms:modified xsi:type="dcterms:W3CDTF">2025-03-06T03:47:33Z</dcterms:modified>
</cp:coreProperties>
</file>